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ak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No.16</a:t>
            </a:r>
            <a:r xmlns:a="http://schemas.openxmlformats.org/drawingml/2006/main">
              <a:rPr lang="a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</a:t>
            </a:r>
            <a:r xmlns:a="http://schemas.openxmlformats.org/drawingml/2006/main">
              <a:rPr lang="a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Asɛmfua</a:t>
            </a:r>
            <a:r xmlns:a="http://schemas.openxmlformats.org/drawingml/2006/main">
              <a:rPr lang="a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firi</a:t>
            </a:r>
            <a:r xmlns:a="http://schemas.openxmlformats.org/drawingml/2006/main">
              <a:rPr lang="a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Nyame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k" altLang="ko-KR" sz="4000"/>
              <a:t>Onyankopɔn Frɛɛ Mose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Quiz 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Bere a Mose tee Onyankopɔn nne no, dɛn na ohui?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bobe a ɛyɛ fɛ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mununkum ne aprannaa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kwae a ɛrehyew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ɛpo a wɔakyekyɛ mu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k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ak" altLang="ko-KR" sz="2800">
                <a:solidFill>
                  <a:srgbClr val="FF0000"/>
                </a:solidFill>
              </a:rPr>
              <a:t>kwae a ɛrehyew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25 Onyankopɔn Asɛm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400"/>
              <a:t>Gideon ne Ne mmarima 300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de</a:t>
            </a:r>
            <a:r xmlns:a="http://schemas.openxmlformats.org/drawingml/2006/main">
              <a:rPr lang="ak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Asɛmfua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/>
              <a:t>Ɛberɛ a AWURADE bɔfoɔ yii ne ho adi kyerɛɛ Gideon no, ɔkaa sɛ: AWURADE ka wo ho, ɔkofoɔ tumfoɔ.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Atemmufo</a:t>
            </a:r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Awurade bɔfoɔ yii ne ho adi kyerɛɛ Gideon na ɔkaa sɛ, “Onyankopɔn ka wo ho, ɔkofoɔ ɔhoɔdenfoɔ.” Onyankopɔn nam obosu ne aboa nhoma so maa no awerɛhyem.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Bere a onyaa ahotoso sɛ Onyankopɔn afrɛ no no, obubuu Baal ne n’afɔremuka a Israelfo som no.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Onyankopɔn ka kyerɛɛ Gideon sɛ ɔnpaw akofo a wobedi Midianfo so nkonim. Sɛnea Onyankopɔn akwankyerɛ kyerɛ no, mmarima 300 pɛ na wɔpaw wɔn.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Onyankopɔn maa no nhyehyɛe a ɛyɛ nwonwa sɛ ɔbɛtow ahyɛ wɔn so. Onyankopɔn maa wɔn ntorobɛnto ne nkukuo a hwee nni mu a akanea wɔ mu.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Anadwo no, Gideon ne ne mmarima 300 no yɛɛ nhyehyɛe a Onyankopɔn de maa wɔn no. Wodii nkonim wɔ ɔko a wɔko tiaa Midianfo no mu.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Adesua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Gideon ne ne mmarima 300 no dii nkonim wɔ ɔko a wɔne Midianfo bebree dii no mu denam Onyankopɔn ahyɛde a wodii so nkutoo so.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Ahintasɛm a ɛbɛma madi nkonim wɔ m’asetra mu ne sɛ mɛtie Onyankopɔn.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3200"/>
              <a:t>Nyame?</a:t>
            </a:r>
            <a:r xmlns:a="http://schemas.openxmlformats.org/drawingml/2006/main">
              <a:rPr lang="a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rgbClr val="C00000"/>
                </a:solidFill>
              </a:rPr>
              <a:t>Nyame..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Ɔno ne Ade Nyinaa so Tumfoɔ Nyankopɔn a obetumi de nnipa 300 pɛ adi atamfo dɔm pii so nkonim.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Quiz 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Emu na wɔamfa Gideon ne ne mmarima 300 no anni wɔn tamfo no so nkonim?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nkukuo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nkrante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kyɛnere ahorow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ntorobɛnto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lang="ak" altLang="ko-KR" sz="2800">
                <a:solidFill>
                  <a:srgbClr val="FF0000"/>
                </a:solidFill>
              </a:rPr>
              <a:t>nkrante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Asɛm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Ɛberɛ a AWURADE hunuu sɛ wakɔ akɔhwɛ no, Onyankopɔn frɛɛ no</a:t>
            </a:r>
          </a:p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efi kwae no mu, .</a:t>
            </a:r>
          </a:p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"Mose! Mose!" Na Mose kaa sɛ: “Me nie.”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de</a:t>
            </a:r>
            <a:r xmlns:a="http://schemas.openxmlformats.org/drawingml/2006/main">
              <a:rPr lang="ak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Asɛmfua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/>
              <a:t>Ɛberɛ a AWURADE bɔfoɔ yii ne ho adi kyerɛɛ Gideon no, ɔkaa sɛ: AWURADE ka wo ho, ɔkofoɔ tumfoɔ.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Atemmufo</a:t>
            </a:r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26 Onyankopɔn Asɛm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k" altLang="ko-KR" sz="4000"/>
              <a:t>Samson, Ɔkofo a Ɔyɛ Den.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Asɛm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Ɔbea no woo abarimaa na ɔtoo no din Samson. Ɔnyinii na AWURADE hyiraa no, 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Atemmufo</a:t>
            </a:r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 na ɛwɔ hɔ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k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Ná ɔkannifo bi a wɔfrɛ no Samson wɔ Israelfo akannifo no mu. Ná ɔyɛ ɔbarima a ɛsɛ sɛ woyi no fi awo mu ma Onyankopɔn.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Ná Samson yɛ ɔkofo a ne ho yɛ den paa. Esiane Samson nti, Filistifoɔ ne aman foforɔ a wɔhyɛɛ wɔn so no antumi anhyɛ Israelfoɔ no so</a:t>
            </a:r>
            <a:r xmlns:a="http://schemas.openxmlformats.org/drawingml/2006/main">
              <a:rPr lang="ak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bio.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N’ahoɔden fi ne ti nhwi mu. Nanso, na wɔayiyi ne ti nhwi denam daadaa a wɔdaadaa no so. Enti, ɔhweree ne tumi.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k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Wɔkyeree Samson na ɔtamfo serew no. Onu ne ho sɛ wɔdaadaa no esiane ahantan nti.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k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Samson bɔɔ Onyankopɔn mpae sɛ ɔnhyɛ no den bio nea etwa to. Onyankopɔn buaa ne mpaebɔ na ɔmaa no tumi awiei koraa.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Adesua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Samson yɛ ɔbarima a wɔmaa no adom soronko ne ɔfrɛ a efi Onyankopɔn hɔ.</a:t>
            </a:r>
            <a:r xmlns:a="http://schemas.openxmlformats.org/drawingml/2006/main">
              <a:rPr lang="a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Nanso, esiane n’ahantan nti, .</a:t>
            </a:r>
          </a:p>
          <a:p>
            <a:pPr xmlns:a="http://schemas.openxmlformats.org/drawingml/2006/main" algn="ctr"/>
            <a:r xmlns:a="http://schemas.openxmlformats.org/drawingml/2006/main">
              <a:rPr lang="a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ɔhweree wɔn nyinaa.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Yɛyɛ Onyankopɔn mma adɔfo nso a yɛanya Onyankopɔn adom ne n’asɛmpatrɛw.</a:t>
            </a:r>
            <a:r xmlns:a="http://schemas.openxmlformats.org/drawingml/2006/main">
              <a:rPr lang="a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Enti, ɛsɛ sɛ yɛbrɛ yɛn ho ase wɔ Onyankopɔn Asɛm no anim.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k" altLang="ko-KR" sz="3200"/>
              <a:t>Nyame?</a:t>
            </a:r>
            <a:r xmlns:a="http://schemas.openxmlformats.org/drawingml/2006/main">
              <a:rPr lang="a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k" altLang="ko-KR" sz="3600">
                <a:solidFill>
                  <a:srgbClr val="C00000"/>
                </a:solidFill>
              </a:rPr>
              <a:t>Nyame..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Onyankopɔn tie yɛn mpaebɔ a anibere wom na ɛyɛ nokware no na obua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Daabi.</a:t>
            </a:r>
            <a:r xmlns:a="http://schemas.openxmlformats.org/drawingml/2006/main">
              <a:rPr lang="a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17. Ɔde ne nsa kyerɛɛ ne so</a:t>
            </a:r>
            <a:r xmlns:a="http://schemas.openxmlformats.org/drawingml/2006/main">
              <a:rPr lang="a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</a:t>
            </a:r>
            <a:r xmlns:a="http://schemas.openxmlformats.org/drawingml/2006/main">
              <a:rPr lang="a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Asɛmfua</a:t>
            </a:r>
            <a:r xmlns:a="http://schemas.openxmlformats.org/drawingml/2006/main">
              <a:rPr lang="a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firi</a:t>
            </a:r>
            <a:r xmlns:a="http://schemas.openxmlformats.org/drawingml/2006/main">
              <a:rPr lang="a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Nyame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400"/>
              <a:t>Atoyerɛnkyɛm Du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Quiz 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Ɛhe na Samson tumi fi bae?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nhwi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abasa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k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ak" altLang="ko-KR" sz="2800">
                <a:solidFill>
                  <a:srgbClr val="FF0000"/>
                </a:solidFill>
              </a:rPr>
              <a:t>nhwi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Asɛm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Ɔbea no woo abarimaa na ɔtoo no din Samson. Ɔnyinii na AWURADE hyiraa no, 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Atemmufo</a:t>
            </a:r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 na ɛwɔ hɔ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27 Onyankopɔn Asɛm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3600"/>
              <a:t>Ruth, Ɔbea a Ɔwɔ Suban Pa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Asɛm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chemeClr val="bg1">
                    <a:lumMod val="50000"/>
                  </a:schemeClr>
                </a:solidFill>
              </a:rPr>
              <a:t>Wo nkurɔfo bɛyɛ me man na wo Nyankopɔn me Nyankopɔn.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</a:t>
            </a:r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Ná Naomi yɛ Yudani bea, na ɔwɔ mmabarima baanu a wɔwaree amanaman mufo. Nanso, ne mmabarima baanu no wuwui. Enti, wogyaw no ne n’asewnom akunafo baanu.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Naomi sii gyinae sɛ ɔbɛsan akɔ ne fie wɔ Yuda. Ɔka kyerɛɛ n’asewnom baanu sɛ wɔnsan nkɔ fie. Nanso, n’asew a ɔtɔ so mmienu no ansan ankɔ ne kurom, na mmom ɔdii n’asew akyi kɔtenaa Yuda.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Ná ɛsɛ sɛ Rut boaboa aburow a aka no kɔtra Naomi nkyɛn, efisɛ na onni kunu a ɔbɛhwɛ fie.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Ɛbaa sɛ ɔtetew aburow a aka no wɔ afuw bi a ɛyɛ Boas dea mu. Boas susuwii sɛ ɔyɛ ɔbaa anuonyamfo na ɔwaree Rut.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Boas gyee Rut ne Naomi sɛ abusua na ɔtraa ase anigye. Daakye, na Ɔhene Dawid ne Yesu fi Boas ne Rut abusua mu.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000"/>
              <a:t>Ɛnnɛ Adesua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Ná Rut yɛ amanaman mu nipa. Ná ɔyɛ ɔbea pa ne koma pa na ɔsom n’asew no yiye.</a:t>
            </a:r>
          </a:p>
          <a:p>
            <a:pPr xmlns:a="http://schemas.openxmlformats.org/drawingml/2006/main" algn="ctr"/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Enti, wohyiraa no.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Ɛsɛ sɛ yɛboa yɛn afipamfo nso</a:t>
            </a:r>
          </a:p>
          <a:p>
            <a:pPr xmlns:a="http://schemas.openxmlformats.org/drawingml/2006/main" algn="ctr"/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monsom Onyankopɔn</a:t>
            </a:r>
          </a:p>
          <a:p>
            <a:pPr xmlns:a="http://schemas.openxmlformats.org/drawingml/2006/main" algn="ctr"/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 koma pa ne koma pa.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Asɛm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Misraimfoɔ bɛhunu sɛ mene AWURADE sɛ mɛtene me nsa atia Misraim na mayi Israelfoɔ afiri mu no.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3200"/>
              <a:t>Nyame?</a:t>
            </a:r>
            <a:r xmlns:a="http://schemas.openxmlformats.org/drawingml/2006/main">
              <a:rPr lang="a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rgbClr val="C00000"/>
                </a:solidFill>
              </a:rPr>
              <a:t>Nyame..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Onyankopɔn nhwɛ akyi hwɛbea na mmom ɔhwɛ koma.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Quiz 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Dɛn nti na Naomi san fii Moab kɔɔ fie kɔɔ Yuda?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efisɛ ɔyaree..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efisɛ ne kunu wui..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ɛfiri sɛ ne mmabarima mmienu wuwuiɛ..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efisɛ na ɔpɛ sɛ ohyia n’abusua..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ak" altLang="ko-KR" sz="2800">
                <a:solidFill>
                  <a:srgbClr val="FF0000"/>
                </a:solidFill>
              </a:rPr>
              <a:t>ɛfiri sɛ ne mmabarima mmienu wuwuiɛ..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Asɛm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chemeClr val="bg1">
                    <a:lumMod val="50000"/>
                  </a:schemeClr>
                </a:solidFill>
              </a:rPr>
              <a:t>Wo nkurɔfo bɛyɛ me man na wo Nyankopɔn me Nyankopɔn.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</a:t>
            </a:r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28 Onyankopɔn Asɛm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400"/>
              <a:t>Hana Mpaebɔ no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Asɛm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abarimaa Samuel kɔɔ so nyin, na n’ani gyee AWURADE ne nnipa anim.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Ná Hanah nni ɔbabarima. Enti, odii awerɛhow araa ma ɔbɔɔ Onyankopɔn mpae. “O, Agya Nyankopɔn, sɛ woma me ɔba a, mede no bɛma wo ne nkwa nna nyinaa.”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Onyankopɔn kaee ne mpaebɔ no na ɔmaa Hana ɔbabarima a wɔfrɛ no Samuel.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Hana de ne ba no maa no sɛ ɔnsom Onyankopɔn wɔ asɔrefie hɔ sɛnea na ɔbɔ mpae kan no.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Ná Samuel te asɔrefie hɔ som Onyankopɔn. Ɔnyaa adom bebree firii nnipa ne Onyankopɔn hɔ.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Samuel kumaa nyinii yiye bɛyɛɛ abarimaa kumaa. Afei, akyiri yi, ɔbɛyɛɛ odiyifo a otiee Onyankopɔn nne.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Mose kaa Onyankopɔn ahyɛde no kyerɛɛ Misraim hene Farao. ”Deɛ Awurade se ni: Ma me nkurɔfoɔ nkɔ, na wɔakɔsom me.”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Adesua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Onyankopɔn tiee Hanah mpaebɔ nyinaa, kaee no na obuaa no yiye.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Onyankopɔn retie yɛn mpaebɔ nyinaa.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Enti, ɛsɛ sɛ yɛbɔ mpae</a:t>
            </a:r>
          </a:p>
          <a:p>
            <a:pPr xmlns:a="http://schemas.openxmlformats.org/drawingml/2006/main" algn="ctr"/>
            <a:r xmlns:a="http://schemas.openxmlformats.org/drawingml/2006/main">
              <a:rPr lang="a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aniberesɛm ne nokwaredi mu.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3200"/>
              <a:t>Nyame?</a:t>
            </a:r>
            <a:r xmlns:a="http://schemas.openxmlformats.org/drawingml/2006/main">
              <a:rPr lang="a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rgbClr val="C00000"/>
                </a:solidFill>
              </a:rPr>
              <a:t>Nyame..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Onyankopɔn tiee yɛn mpaebɔ na obuaa no nokwaredi mu.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de</a:t>
            </a:r>
            <a:r xmlns:a="http://schemas.openxmlformats.org/drawingml/2006/main">
              <a:rPr lang="ak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Sɔhwɛ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Dɛn nti na na Hana werɛ ahow saa?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esiane yafunu mu yaw nti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esiane sika a wonni nti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esiane ɔbabarima biara nti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efisɛ na ne ho yɛ tan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ak" altLang="ko-KR" sz="2800">
                <a:solidFill>
                  <a:srgbClr val="FF0000"/>
                </a:solidFill>
              </a:rPr>
              <a:t>esiane ɔbabarima biara nti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Asɛm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abarimaa Samuel kɔɔ so nyin, na n’ani gyee AWURADE ne nnipa anim.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Daabi.</a:t>
            </a:r>
            <a:r xmlns:a="http://schemas.openxmlformats.org/drawingml/2006/main">
              <a:rPr lang="a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Onyankopɔn Asɛm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400"/>
              <a:t>Ɔhene Saul, Israel Hene a Odi Kan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Asɛm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AWURADE buaa se, “Tie wɔn na ma wɔn ɔhene.” Ɛnna Samuel ka kyerɛɛ Israel mmarima no sɛ: “Obiara nsan nkɔ ne kurom.”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“Yɛhia ɔhene!” Israelfoɔ srɛɛ sɛ wɔmfa ɔhene mma Samuel mma wɔn.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“Mɛma wɔn ɔhene sɛnea wɔsrɛɛ no.“ Onyankopɔn buaa Samuel.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Onyankopɔn somaa Saul kɔɔ Samuel nkyɛn. Onyankopɔn maa Samuel hwiee ngo guu ne ti so sɛ ɔbɛyɛ Israel hene.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“Oyi ne yɛn kannifo, Saul.” Samuel maa Israelfo no hui sɛ Onyankopɔn na ɔpaw Saul sɛ Israel kannifo.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"Kwan biara nni hɔ! Hena ne Onyankopɔn? Meyɛ onyame“ Farao powee denneennen.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Mfiase no, Saul dii Israelfo no anim yiye denam osetie a wodii Onyankopɔn apɛde nokwaredi mu no so. Nanso, ɔbɛyɛɛ ɔhene bɔne a oyii Onyankopɔn apɛde mae esiane n’ahantan ne ahantan nti.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Adesua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Mfiase no na Saul brɛ ne ho ase.</a:t>
            </a:r>
          </a:p>
          <a:p>
            <a:pPr xmlns:a="http://schemas.openxmlformats.org/drawingml/2006/main" algn="ctr"/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Nanso, bere a ɔbɛyɛɛ ɔhene akyi no, .</a:t>
            </a:r>
          </a:p>
          <a:p>
            <a:pPr xmlns:a="http://schemas.openxmlformats.org/drawingml/2006/main" algn="ctr"/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wanni Onyankopɔn apɛde so bio.</a:t>
            </a:r>
          </a:p>
          <a:p>
            <a:pPr xmlns:a="http://schemas.openxmlformats.org/drawingml/2006/main" algn="ctr"/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Ɔbɛyɛɛ ahantan ne adifudepɛfo.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Ɛsɛ sɛ wobrɛ wo ho ase daa bere a w’Agya Nyankopɔn ma wo so no.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3200"/>
              <a:t>Nyame?</a:t>
            </a:r>
            <a:r xmlns:a="http://schemas.openxmlformats.org/drawingml/2006/main">
              <a:rPr lang="a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rgbClr val="C00000"/>
                </a:solidFill>
              </a:rPr>
              <a:t>Nyame..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Onyankopɔn dɔ ahobrɛasefo, .</a:t>
            </a:r>
          </a:p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nanso ɔpo ahantanfo.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Quiz 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Dɛn na Israelfo no bisaa Samuel?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aduan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ɔhene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Onyankopɔn Asɛm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lang="ak" altLang="ko-KR" sz="2800">
                <a:solidFill>
                  <a:srgbClr val="FF0000"/>
                </a:solidFill>
              </a:rPr>
              <a:t>ɔhene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Asɛm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AWURADE buaa se, “Tie wɔn na ma wɔn ɔhene.” Ɛnna Samuel ka kyerɛɛ Israel mmarima no sɛ: “Obiara nsan nkɔ ne kurom.”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Daabi.</a:t>
            </a:r>
            <a:r xmlns:a="http://schemas.openxmlformats.org/drawingml/2006/main">
              <a:rPr lang="a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Onyankopɔn Asɛm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000"/>
              <a:t>Abarimaa Kumaa, Dawid Nea okum Goliat</a:t>
            </a:r>
            <a:r xmlns:a="http://schemas.openxmlformats.org/drawingml/2006/main">
              <a:rPr lang="ak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Asɛm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Dawid ka kyerɛɛ Filistini no sɛ: “Wode nkrante ne peaw ne peaw reba me so, na me de, AWURADE, ade nyinaa so Tumfoɔ, Israel asafo Nyankopɔn a woatia no no din mu na mereba wo so.”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 na ɛwɔ hɔ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Ná ɔsraani ɔbran bi a wɔfrɛ no Goliat wɔ Filistifo nsraban mu. Ɔde ntɔkwaw a ofii ase bɔɔ Onyankopɔn din ahohora.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Obiara annya akokoduru anko ntia no esiane ehu a ɔhyɛɛ no nti.</a:t>
            </a:r>
          </a:p>
          <a:p>
            <a:r xmlns:a="http://schemas.openxmlformats.org/drawingml/2006/main">
              <a:rPr lang="a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Saa bere no, abarimaa kumaa no, Dawid ka kyerɛɛ Ɔhene Saul sɛ, “Mɛkɔ ako ne no.”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‘Sɛ Onyankopɔn ka me ho a, metumi adi no so nkonim.’</a:t>
            </a:r>
          </a:p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Dawid de abo anum a ɛyɛ torotoro baa Goliat nkyɛn.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Mose bɔɔ Onyankopɔn mpae. “Awurade, mesrɛ wo ma menhu nea wobɛyɛ fi seesei rekɔ.”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Dawid ka kyerɛɛ Goliat a ɔde nkrante ne peaw baa ne so no. “Me ne wo ko wɔ AWURADE Nyankopɔn din mu!”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Dawid tow ɔbo na ɔbɔɔ Goliat moma so.</a:t>
            </a:r>
          </a:p>
          <a:p>
            <a:r xmlns:a="http://schemas.openxmlformats.org/drawingml/2006/main">
              <a:rPr lang="a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Dawid nam Onyankopɔn mmoa so dii ɔko yi so nkonim.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Adesua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Israel asraafo suroe</a:t>
            </a:r>
            <a:r xmlns:a="http://schemas.openxmlformats.org/drawingml/2006/main">
              <a:rPr lang="a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ɔbran Goliat ho asɛm. Ná wosuro no.</a:t>
            </a:r>
          </a:p>
          <a:p>
            <a:pPr xmlns:a="http://schemas.openxmlformats.org/drawingml/2006/main" algn="ctr"/>
            <a:r xmlns:a="http://schemas.openxmlformats.org/drawingml/2006/main">
              <a:rPr lang="a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Nanso, Dawid a na ogye di sɛ Onyankopɔn bɛbɔ ne ho ban no de akokoduru ko tiaa no na odii no so nkonim.</a:t>
            </a:r>
          </a:p>
          <a:p>
            <a:pPr xmlns:a="http://schemas.openxmlformats.org/drawingml/2006/main" algn="ctr"/>
            <a:r xmlns:a="http://schemas.openxmlformats.org/drawingml/2006/main">
              <a:rPr lang="a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Ɛsɛ sɛ yegye di sɛ Onyankopɔn bɔ yɛn ho ban bere nyinaa. Yebetumi anya akokoduru denam gyidi a yɛwɔ sɛ Onyankopɔn bɛbɔ yɛn ho ban wɔ tebea biara mu.</a:t>
            </a:r>
          </a:p>
          <a:p>
            <a:pPr xmlns:a="http://schemas.openxmlformats.org/drawingml/2006/main" algn="ctr"/>
            <a:r xmlns:a="http://schemas.openxmlformats.org/drawingml/2006/main">
              <a:rPr lang="a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Akokoduru a efi Onyankopɔn mu gyidi mu no betumi adi ehu biara so nkonim.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3200"/>
              <a:t>Nyame?</a:t>
            </a:r>
            <a:r xmlns:a="http://schemas.openxmlformats.org/drawingml/2006/main">
              <a:rPr lang="a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rgbClr val="C00000"/>
                </a:solidFill>
              </a:rPr>
              <a:t>Nyame..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Onyankopɔn ma wɔn a wɔko ma No no di nkonim.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000"/>
              <a:t>Ɛnnɛ Quiz 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Dɛn na Dawid tow guu Goliat so?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nkrante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peaw a wɔde di dwuma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ɔboɔ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kyɛm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ak" altLang="ko-KR" sz="2800">
                <a:solidFill>
                  <a:srgbClr val="FF0000"/>
                </a:solidFill>
              </a:rPr>
              <a:t>ɔboɔ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Asɛm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Dawid ka kyerɛɛ Filistini no sɛ: “Wode nkrante ne peaw ne peaw reba me so, na me de, AWURADE, ade nyinaa so Tumfoɔ, Israel asafo Nyankopɔn a woatia no no din mu na mereba wo so.”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 na ɛwɔ hɔ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Onyankopɔn maa asiane du baa Misraim asase nyinaa so. Misrifo ne Farao abɛyɛ nea wonim onii ko a ɔyɛ Onyankopɔn ankasa.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“Mose, wo ne wo Israelfo nyinaa fi Misraim seesei ara.” Ná Farao nni ɔkwan foforo biara a ɔbɛfa so ama wɔakɔ.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Adesua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Farao susuwii sɛ ɔno na ne ho yɛ den sen biara wɔ Onyankopɔn a obu n’ani gu so no mu.</a:t>
            </a:r>
            <a:r xmlns:a="http://schemas.openxmlformats.org/drawingml/2006/main">
              <a:rPr lang="ak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Enti, na ɛsɛ sɛ ɔtra asiane akɛse ase.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Ɛsɛ sɛ yɛpae mu ka sɛ Onyankopɔn ne Ade Nyinaa so Tumfoɔ na ɛnyɛ yɛn.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Asɛm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Ɛberɛ a AWURADE hunuu sɛ wakɔ akɔhwɛ no, Onyankopɔn frɛɛ no</a:t>
            </a:r>
          </a:p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efi kwae no mu, .</a:t>
            </a:r>
          </a:p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"Mose! Mose!" Na Mose kaa sɛ: “Me nie.”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3200"/>
              <a:t>Nyame?</a:t>
            </a:r>
            <a:r xmlns:a="http://schemas.openxmlformats.org/drawingml/2006/main">
              <a:rPr lang="a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rgbClr val="C00000"/>
                </a:solidFill>
              </a:rPr>
              <a:t>Nyame..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Onyankopɔn yɛ ahoni anaa atoro anyame afoforo a ɛsono ne su.</a:t>
            </a:r>
          </a:p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Onyankopɔn te ase na ɔde Ne tumi a ɛyɛ den no reyɛ adwuma.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Quiz 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Atoyerɛnkyɛm ahe na Onyankopɔn de baa Misraim?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anum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ason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dumien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ak" altLang="ko-KR" sz="2800">
                <a:solidFill>
                  <a:srgbClr val="FF0000"/>
                </a:solidFill>
              </a:rPr>
              <a:t>du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Asɛm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Misraimfoɔ bɛhunu sɛ mene AWURADE sɛ mɛtene me nsa atia Misraim na mayi Israelfoɔ afiri mu no.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DAABI. 18. Ɔde ne nsa kyerɛɛ ne so</a:t>
            </a:r>
            <a:r xmlns:a="http://schemas.openxmlformats.org/drawingml/2006/main">
              <a:rPr lang="a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Onyankopɔn Asɛm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400"/>
              <a:t>Mununkum Odum bi</a:t>
            </a:r>
          </a:p>
          <a:p>
            <a:pPr xmlns:a="http://schemas.openxmlformats.org/drawingml/2006/main" algn="ctr"/>
            <a:r xmlns:a="http://schemas.openxmlformats.org/drawingml/2006/main">
              <a:rPr lang="ak" altLang="ko-KR" sz="4400"/>
              <a:t>ne Ogya Adum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Asɛm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Awia AWURADE dii wɔn anim wɔ mununkum adum mu sɛ ɔrebɛkyerɛ wɔn kwan, na anadwo nso, ɔde ogya adum mu ma wɔn hann, sɛdeɛ ɛbɛyɛ a wɔbɛtumi atu kwan awia anaa anadwo.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 13: 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Israelfo no traa Egypt mfe 430. Wofii Misraim esiane sɛ wɔsan kɔɔ bɔhyɛ asase-Kanaan- so wɔ mfe 430 no awiei nti.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“Yɛbɛyɛ dɛn atumi anya ɔkwan pa?”, “Na sɛ yehyia nnipa bɔne wɔ kwan so nso ɛ?” Wɔhaw wɔn ho pii.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Saa bere no, Onyankopɔn kyerɛɛ wɔn adanse a ɛkyerɛ sɛ ɔrekyerɛ wɔn kwan. Ná ɛyɛ mununkum adum.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Anadwo no, ɛbɛyɛɛ ogya adum. Te sɛ eyi no, Onyankopɔn kyerɛɛ wɔn kwan anadwo ne awia.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“Yɛnsuro, efisɛ Onyankopɔn ka yɛn ho!” Israelfo daa Onyankopɔn ase sɛ ɔde mununkum adum ne ogya adum kyerɛɛ wɔn kwan.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 bi, bere a Mose huu Misrini bi sɛ ɔrehwe Israelni bi no, ne bo fuwii, na ogyinaa ne nkurɔfo afã na okum Misrini no.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de</a:t>
            </a:r>
            <a:r xmlns:a="http://schemas.openxmlformats.org/drawingml/2006/main">
              <a:rPr lang="ak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adesuadeɛ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Bere a Israelfo pii twaa sare a ɛyɛ hu no, Onyankopɔn kyerɛɛ wɔn adanse a ɛkyerɛ sɛ ɔde mununkum adum ne ogya adum no kyerɛɛ wɔn kwan na ɔbɔɔ wɔn ho ban.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Afei, Onyankopɔn ka me ho na ɔbɔ me ho ban. Momma yɛnda Onyankopɔn ase.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3200"/>
              <a:t>Nyame?</a:t>
            </a:r>
            <a:r xmlns:a="http://schemas.openxmlformats.org/drawingml/2006/main">
              <a:rPr lang="a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rgbClr val="C00000"/>
                </a:solidFill>
              </a:rPr>
              <a:t>Nyame..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Onyankopɔn ka yɛn ho daa.</a:t>
            </a:r>
          </a:p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ɔbɔ yɛn ho ban anadwo ne awia.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Quiz 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Bere a Israelfo fii Misraim no, dɛn na Onyankopɔn de kyerɛɛ wɔn kwan?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mununkum adum ne ogya adum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anomaa ne mpataa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owia ne ɔsram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ɔkraman ne ɔkraman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ak" altLang="ko-KR" sz="2800">
                <a:solidFill>
                  <a:srgbClr val="FF0000"/>
                </a:solidFill>
              </a:rPr>
              <a:t>mununkum adum ne ogya adum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Asɛm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Awia AWURADE dii wɔn anim wɔ mununkum adum mu sɛ ɔrebɛkyerɛ wɔn kwan, na anadwo nso, ɔde ogya adum mu ma wɔn hann, sɛdeɛ ɛbɛyɛ a wɔbɛtumi atu kwan awia anaa anadwo.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 13: 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19 Onyankopɔn Asɛm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400"/>
              <a:t>Israelfo a wɔrefa po a emu apaapae no mu wɔ asase kesee so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Asɛm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Afei Mose tenee ne nsa guu po no so, na anadwo no nyinaa, AWURADE de apueeɛ mframa a ano yɛ den pam ɛpo no sane, na ɔdanee asase kesee. Nsu no mu paapaee, 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 1 .</a:t>
            </a:r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21. Ɔde ne nsa kyerɛɛ ne so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Mose ne Israelfo no hyiaa Po Kɔkɔɔ no bere a wɔrekɔ Kanaan no.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Egyptni tiam Israelfo no sɛ ɔrekɔkyere wɔn bio.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Afei, biribi a ɛyɛ nwonwa sii! Onyankopɔn maa Po Kɔkɔɔ no mu paapaee na Israelfo no nantew faa asase kesee no so.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Misrifo asraafo twiw wɔn, nanso ɛpo no san kɔɔ akyi bio, Misraim asraafo nyinaa yiri faa po no mu. Wɔn mu biako mpo annya nkwa.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Bere a Farao tee eyi no, Mose suro no, na oguan fii Misraim Ahemfie hɔ kɔtenaa Midian sare so.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Yɛda Onyankopɔn ase sɛ wagye yɛn nkwa! Israelfo nyinaa de anigye kɛse too dwom a ɛyɛ anigye.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Adesua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Onyankopɔn gyee Israelfo no fii wɔn tebea a na emu yɛ den no mu.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mewɔ tebea a ɛbɛma mawu nso mu esiane bɔne nti, nanso Onyankopɔn somaa Yesu sɛ ɔmmɛgye me nkwa!</a:t>
            </a:r>
          </a:p>
          <a:p>
            <a:pPr xmlns:a="http://schemas.openxmlformats.org/drawingml/2006/main" algn="ctr"/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Onyankopɔn gyee me fii daa owu mu!</a:t>
            </a:r>
          </a:p>
          <a:p>
            <a:pPr xmlns:a="http://schemas.openxmlformats.org/drawingml/2006/main" algn="ctr"/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O, Agya Nyankopɔn, meda wo ase paa!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3200"/>
              <a:t>Onyankopɔn yɛ?</a:t>
            </a:r>
            <a:r xmlns:a="http://schemas.openxmlformats.org/drawingml/2006/main">
              <a:rPr lang="a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rgbClr val="C00000"/>
                </a:solidFill>
              </a:rPr>
              <a:t>Nyame.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Onyankopɔn ne yɛn agyenkwa a ɔnam ɔkwan a ɛyɛ nwonwa so gye ne nkurɔfo nkwa.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Quiz 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Ɛyɛɛ dɛn na Israelfo no twaa Po Kɔkɔɔ no?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Onyankopɔn somaa wɔn hyɛn kɛse bi.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Onyankopɔn ma wɔnnantew po mu nsu so.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Onyankopɔn kyekyɛɛ Po Kɔkɔɔ no mu na ɔmaa wɔnantee</a:t>
            </a:r>
          </a:p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asase a ɛso yɛ kusuu no.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Onyankopɔn ma wɔtu faa po so.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ak" altLang="ko-KR" sz="2800">
                <a:solidFill>
                  <a:srgbClr val="FF0000"/>
                </a:solidFill>
              </a:rPr>
              <a:t>Onyankopɔn kyekyɛɛ Po Kɔkɔɔ no mu na ɔmaa wɔnantee</a:t>
            </a:r>
          </a:p>
          <a:p>
            <a:r xmlns:a="http://schemas.openxmlformats.org/drawingml/2006/main">
              <a:rPr lang="ak" altLang="ko-KR" sz="2800">
                <a:solidFill>
                  <a:srgbClr val="FF0000"/>
                </a:solidFill>
              </a:rPr>
              <a:t>asase a ɛso yɛ kusuu no.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Asɛm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Afei Mose tenee ne nsa guu po no so, na anadwo no nyinaa, AWURADE de apueeɛ mframa a ano yɛ den pam ɛpo no sane, na ɔdanee asase kesee. Nsu no mu paapaee, 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 1 .</a:t>
            </a:r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21. Ɔde ne nsa kyerɛɛ ne so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20 Onyankopɔn Asɛm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3600"/>
              <a:t>Onyankopɔn a Ɔmaa Nam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Asɛm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chemeClr val="bg1">
                    <a:lumMod val="50000"/>
                  </a:schemeClr>
                </a:solidFill>
              </a:rPr>
              <a:t>"Mate Israelfo nwiinwii. Ka kyerɛ wɔn sɛ, 'Anwiakye a mubedi nam, na anɔpa no mobɛma paanoo. Afei mubehu sɛ mene AWURADE mo Nyankopɔn.'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Ná Israelfo no nni aduan biara wɔ sare so. Afei wonwiinwii tiaa Mose ne Onyankopɔn.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Afei Awurade ka kyerɛɛ Mose sɛ. “Mɛtow aduan afi soro ama mo.”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Anɔpa no, nsensanee a ɛyɛ tratraa te sɛ awɔw puei wɔ sare no fam.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Mose traa ase sɛ oguanhwɛfo mfe 40 na awiei koraa no odii mfe 80.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Anwummere no, kwadu baa wɔn so bɛhwee fam bɛkataa nsraban no so. Wɔboaboaa ano, noaa na wodii. Ɔkɔm ankum wɔn wɔ sare so mpo.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“Meda wo ase, Onyankopɔn!” Onyankopɔn tumi a ɛyɛ den no maa Mose ne Israelfo no ho dwiriw wɔn.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Adesua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Onyankopɔn maa Ne nkurɔfoɔ da biara da aduane wɔ ɔkwan a ɛyɛ nwonwa ne ne tumi a ɛkyɛn so wɔ sare so mpo a wɔantumi anhunu bi.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Yɛgye di sɛ Onyankopɔn de ne kwan a ɛyɛ nwonwa no bɛma yɛn yɛn ahiadeɛ nokwaredi mu.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3200"/>
              <a:t>Onyankopɔn yɛ?</a:t>
            </a:r>
            <a:r xmlns:a="http://schemas.openxmlformats.org/drawingml/2006/main">
              <a:rPr lang="a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rgbClr val="C00000"/>
                </a:solidFill>
              </a:rPr>
              <a:t>Nyame..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Ɔyɛ Onyankopɔn nwonwaso a odi kan nim yɛn ahiade na ɔde Ne kwan a ɛyɛ nwonwa no ma wɔn.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Quiz 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Dɛn na Onyankopɔn de maa Ne nkurɔfo a ɔkɔm de wɔn no?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Manna ne Nwansena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Abodoo ne Nufusu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Nam ne Nsuo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Aburow ne Soup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ak" altLang="ko-KR" sz="2800">
                <a:solidFill>
                  <a:srgbClr val="FF0000"/>
                </a:solidFill>
              </a:rPr>
              <a:t>Manna ne Nwansena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Asɛm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chemeClr val="bg1">
                    <a:lumMod val="50000"/>
                  </a:schemeClr>
                </a:solidFill>
              </a:rPr>
              <a:t>"Mate Israelfo nwiinwii. Ka kyerɛ wɔn sɛ, 'Anwiakye a mubedi nam, na anɔpa no mobɛma paanoo. Afei mubehu sɛ mene AWURADE mo Nyankopɔn.'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Daabi.</a:t>
            </a:r>
            <a:r xmlns:a="http://schemas.openxmlformats.org/drawingml/2006/main">
              <a:rPr lang="a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Onyankopɔn Asɛm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k" altLang="ko-KR" sz="4000"/>
              <a:t>Mmara Nsɛm Du no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Asɛm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Mose tenaa AWURADE nkyɛn awia aduanan anadwo a wannidi</a:t>
            </a:r>
          </a:p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paanoo anaa nsuo a wɔnom. Na ɔtwerɛɛ apam no mu nsɛm wɔ abopon no so--Mmara Du no.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Israelfoɔ man no duruu Bepɔ Horeb(Bepɔ Sinai) so. Awurade Nyankopɔn anuonyam yɛɛ ma wɔ Mont Sinai (Bepɔw Horeb) so.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Onyankopɔn ka kyerɛɛ Mose sɛ, “Bra me nkyɛn wɔ bepɔw no so.” Mose foro kɔɔ Onyankopɔn bepɔw no so.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 bi, Onyankopɔn frɛɛ no wɔ kwae a ɛredɛw no mu ka kyerɛɛ no. “Meresoma wo akɔ Farao nkyɛn sɛ mommɛgye me man Israelfoɔ mfiri Misraim.”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Awurade Nyankopɔn hyiaa wɔ bepɔ Horeb so.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Onyankopɔn de abopon no maa Mose. Onyankopɔn kyerɛw mmara ne ahyɛde ahorow wɔ so maa Israelfo no nni so-Mmara Du no.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“Yɛda wo ase, Awurade, sɛ wode mmara no ama yɛn.”</a:t>
            </a:r>
          </a:p>
          <a:p>
            <a:r xmlns:a="http://schemas.openxmlformats.org/drawingml/2006/main">
              <a:rPr lang="a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Mose susuwii sɛ, “Mɛgye na makyerɛkyerɛ Mmara Nsɛm Du a ɛsom bo yi.”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Adesua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Mmara Nsɛm Du no yɛ mmara a ɛsom bo a Onyankopɔn de ama yɛn nkwa.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Sɛ yedi Onyankopɔn mmara so a, Onyankopɔn ani begye yɛn nkwa ho.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k" altLang="ko-KR" sz="3200"/>
              <a:t>Nyame?</a:t>
            </a:r>
            <a:r xmlns:a="http://schemas.openxmlformats.org/drawingml/2006/main">
              <a:rPr lang="a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k" altLang="ko-KR" sz="3600">
                <a:solidFill>
                  <a:srgbClr val="C00000"/>
                </a:solidFill>
              </a:rPr>
              <a:t>Nyame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Onyankopɔn de mmara ne Mmara Nsɛm Du no ama yɛn.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Onyankopɔn nam saa mmara ne mmara nsɛm yi so maa yɛn huu ne ho.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Quiz 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Ɛhe na Onyankopɔn kyerɛw Mmara Nsɛm Du no?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Nnua a wɔde yɛ abopon</a:t>
            </a:r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Atɛkyɛ</a:t>
            </a:r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tablet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Krataa a wɔde kyerɛw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Aboɔ abopon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k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ak" altLang="ko-KR" sz="2800">
                <a:solidFill>
                  <a:srgbClr val="FF0000"/>
                </a:solidFill>
              </a:rPr>
              <a:t>Aboɔ abopon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Asɛm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Mose tenaa AWURADE nkyɛn awia aduanan anadwo a wannidi</a:t>
            </a:r>
          </a:p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paanoo anaa nsuo a wɔnom. Na ɔtwerɛɛ apam no mu nsɛm wɔ abopon no so--Mmara Du no.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22 Onyankopɔn Asɛm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400"/>
              <a:t>Sika Nantwi Ba no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Asɛm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chemeClr val="bg1">
                    <a:lumMod val="50000"/>
                  </a:schemeClr>
                </a:solidFill>
              </a:rPr>
              <a:t>Ɔfaa nea wɔde maa no no yɛɛ no ohoni a wɔatow wɔ nsɛso no mu</a:t>
            </a:r>
          </a:p>
          <a:p>
            <a:r xmlns:a="http://schemas.openxmlformats.org/drawingml/2006/main">
              <a:rPr lang="ak" altLang="ko-KR" sz="3600">
                <a:solidFill>
                  <a:schemeClr val="bg1">
                    <a:lumMod val="50000"/>
                  </a:schemeClr>
                </a:solidFill>
              </a:rPr>
              <a:t>a ɔyɛ nantwi ba, a ɔde adwinnade bi reyɛ no. Ɛnna wɔkaa sɛ: “Israel, w’anyame yi ne wɔn a wɔde wo firii Misraim baeɛ.”</a:t>
            </a:r>
          </a:p>
          <a:p>
            <a:r xmlns:a="http://schemas.openxmlformats.org/drawingml/2006/main">
              <a:rPr lang="ak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Bere a Mose amfi Bepɔw no so ansiane bere tenten saa no, wɔn ho yɛɛ wɔn basaa. “Yehia yɛn nyame sɛ odi yɛn anim mmom sen Mose.”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Mose san baa Misraim sɛ ɔrebegye ne nkurɔfo Israelfo a wokurakura poma a Onyankopɔn de maa no no.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Enti, wɔyɛɛ sika nantwi ba na wɔsom no sɛ wɔn nyame sɛ obedi wɔn anim.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Mose a na ɔde Mmara Nsɛm Du no reba fam no bo fuwii saa.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Onyankopɔn bo fuw wɔn abufuw so. “Mɛsɛe wɔn. Afei mɛma wo ayɛ ɔman kɛseɛ.”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Nanso, Mose bɔɔ Onyankopɔn mpae sɛ ɔmfa nkyɛ wɔn anibere so. Onyankopɔn tiee Mose mpaebɔ na ɔde kyɛɛ wɔn.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de</a:t>
            </a:r>
            <a:r xmlns:a="http://schemas.openxmlformats.org/drawingml/2006/main">
              <a:rPr lang="ak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Adesuadeɛ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Nea Onyankopɔn tan paa ne sɛ ɔbɛsom anyame foforo mmom sen no.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Ɛnsɛ sɛ woyɛ ohoni biara mma wo ho ɛmfa ho.</a:t>
            </a:r>
          </a:p>
          <a:p>
            <a:pPr xmlns:a="http://schemas.openxmlformats.org/drawingml/2006/main" algn="ctr"/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Ɛmfa ho nea ɛbɛba biara no, monnkotow wɔn nkotow wɔn.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3200">
                <a:solidFill>
                  <a:srgbClr val="FF0000"/>
                </a:solidFill>
              </a:rPr>
              <a:t>Nyame?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rgbClr val="C00000"/>
                </a:solidFill>
              </a:rPr>
              <a:t>Nyame…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Onyankopɔn tan abosom a wɔsom no kɛse sen sɛ ɔbɛsom no.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Quiz 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Abosom bɛn na Israelfo no yɛe de yɛɛ bɔne?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Sikakɔkɔɔ</a:t>
            </a:r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Kɔdeɛ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Sikakɔkɔɔ Nantwi Ba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Dwetɛ Nantwi ba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Dwetɛ</a:t>
            </a:r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Kɔdeɛ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lang="ak" altLang="ko-KR" sz="2800">
                <a:solidFill>
                  <a:srgbClr val="FF0000"/>
                </a:solidFill>
              </a:rPr>
              <a:t>Sikakɔkɔɔ Nantwi Ba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Asɛm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chemeClr val="bg1">
                    <a:lumMod val="50000"/>
                  </a:schemeClr>
                </a:solidFill>
              </a:rPr>
              <a:t>Ɔfaa nea wɔde maa no no yɛɛ no ohoni a wɔatow wɔ nsɛso no mu</a:t>
            </a:r>
          </a:p>
          <a:p>
            <a:r xmlns:a="http://schemas.openxmlformats.org/drawingml/2006/main">
              <a:rPr lang="ak" altLang="ko-KR" sz="3600">
                <a:solidFill>
                  <a:schemeClr val="bg1">
                    <a:lumMod val="50000"/>
                  </a:schemeClr>
                </a:solidFill>
              </a:rPr>
              <a:t>a ɔyɛ nantwi ba, a ɔde adwinnade bi reyɛ no. Ɛnna wɔkaa sɛ: “Israel, w’anyame yi ne wɔn a wɔde wo firii Misraim baeɛ.”</a:t>
            </a:r>
          </a:p>
          <a:p>
            <a:r xmlns:a="http://schemas.openxmlformats.org/drawingml/2006/main">
              <a:rPr lang="ak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23 Onyankopɔn Asɛm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400"/>
              <a:t>Onyankopɔn Fie (Ntamadan) a ɛwɔ Anhweatam so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Asɛm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chemeClr val="bg1">
                    <a:lumMod val="50000"/>
                  </a:schemeClr>
                </a:solidFill>
              </a:rPr>
              <a:t>Da a wɔde ntamadan, Adanse Ntamadan no sii hɔ no, mununkum no kataa so. Efi anwummere kosi anɔpa, na mununkum a ɛwɔ ntamadan no atifi no te sɛ ogya.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Akontaabu</a:t>
            </a:r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Adesua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Onyankopɔn frɛɛ Mose sɛ Israelfo no kannifo bere a na wadi mfe 80 no.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Onyankopɔn nhyehyɛe yɛ soronko wɔ yɛn de ho, nanso Ne nhyehyɛe yɛ pɛ bere nyinaa.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Ɛsɛ sɛ yegye di sɛ Onyankopɔn nhyehyɛe yɛ pɛ na ɛsɛ sɛ yɛde yɛn ho to No so.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Onyankopɔn ka kyerɛɛ Mose sɛ ɔmfa Ntamadan no nyɛ Onyankopɔn Fie.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Onyankopɔn kaa Ntamadan no ho asɛm biara-ne nsusuwii ne nneɛma a ɛsɛ sɛ wosiesie ma no nyinaa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Onyankopɔn ma wohuu sɛnea wɔde asɛm biara bedi dwuma bere a wɔsom Onyankopɔn wɔ Ntamadan no mu no.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Mose ne Israelfoɔ nkurɔfoɔ no yɛɛ Ntamadan no-Onyankopɔn Fie-sɛnea Onyankopɔn nkyerɛkyerɛ teɛ.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 a wɔde ntomadan no sii hɔ no, mununkum a ɛkyerɛ Onyankopɔn anuonyam no kataa so. Na ntamadan no yɛ sɛnkyerɛnne a ɛkyerɛ sɛ Onyankopɔn ka Israelfo no ho.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Adesua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Onyankopɔn maa Israelfoɔ no yɛɛ ntomadan no-Onyankopɔn fie, na ɔmaa wɔtenaa ase a ntamadan no yɛɛ wɔn mfimfini.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Ɛsɛ sɛ yɛne Onyankopɔn tra ase sɛ yɛn adwene ne yɛn asetra mfinimfini.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3200">
                <a:solidFill>
                  <a:srgbClr val="FF0000"/>
                </a:solidFill>
              </a:rPr>
              <a:t>Nyame?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rgbClr val="C00000"/>
                </a:solidFill>
              </a:rPr>
              <a:t>Nyame..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Onyankopɔn ne yɛn te, ɔne yɛn nantew, odi yɛn anim, na ɔne yɛn kasa.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Quiz 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Dɛn na Onyankopɔn maa Israelfo no yɛɛ?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Sikakɔkɔɔ Nantwi Ba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Mmara Nsɛm Du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Ahemfie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Ntamadan-Onyankopɔn Fie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ak" altLang="ko-KR" sz="2800">
                <a:solidFill>
                  <a:srgbClr val="FF0000"/>
                </a:solidFill>
              </a:rPr>
              <a:t>Ntamadan-Onyankopɔn Fie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Asɛm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chemeClr val="bg1">
                    <a:lumMod val="50000"/>
                  </a:schemeClr>
                </a:solidFill>
              </a:rPr>
              <a:t>Da a wɔde ntamadan, Adanse Ntamadan no sii hɔ no, mununkum no kataa so. Efi anwummere kosi anɔpa, na mununkum a ɛwɔ ntamadan no atifi no te sɛ ogya.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Akontaabu</a:t>
            </a:r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24 no</a:t>
            </a:r>
            <a:r xmlns:a="http://schemas.openxmlformats.org/drawingml/2006/main">
              <a:rPr lang="a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</a:t>
            </a:r>
            <a:r xmlns:a="http://schemas.openxmlformats.org/drawingml/2006/main">
              <a:rPr lang="a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asɛmfua</a:t>
            </a:r>
            <a:r xmlns:a="http://schemas.openxmlformats.org/drawingml/2006/main">
              <a:rPr lang="a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firi</a:t>
            </a:r>
            <a:r xmlns:a="http://schemas.openxmlformats.org/drawingml/2006/main">
              <a:rPr lang="a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Nyame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400"/>
              <a:t>Yeriko a ɛhwee ase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k" altLang="ko-KR" sz="3200"/>
              <a:t>Onyankopɔn yɛ?</a:t>
            </a:r>
            <a:r xmlns:a="http://schemas.openxmlformats.org/drawingml/2006/main">
              <a:rPr lang="a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k" altLang="ko-KR" sz="3600">
                <a:solidFill>
                  <a:srgbClr val="C00000"/>
                </a:solidFill>
              </a:rPr>
              <a:t>Nyame..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Onyankopɔn de Ne nhyehyɛe a edi mũ di yɛn anim. Mfomso biara nni Onyankopɔn nhyehyɛe mu.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Asɛm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Bere a ɛto so ason no, bere a asɔfo no hyɛn torobɛnto no, Yosua hyɛɛ ɔman no sɛ: “Monteɛm! Na AWURADE de kuro no ama mo!”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Yosua</a:t>
            </a:r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Ná Israelfo no pɛ sɛ wɔkɔ bɔhyɛ asase no so. Nanso Yeriko a na ɛyɛ abankɛse kɛse no siw wɔn kwan.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Onyankopɔn ka kyerɛɛ Yosua a na ɔyɛ wɔn kannifo no sɛnea wɔbɛsɛe Yeriko.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Israelfo man no twaa Yeriko fasu no ho hyiae nnanson sɛnea Onyankopɔn kyerɛe.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Bere a wɔde nnansia twaa ɔfasu no ho hyiae, da biara bere biako no, Yeriko anhinhim nsateakwaa biako mpo.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 a ɛtɔ so nson no, wɔtwaa ho hyiae mpɛn ason. Bere a ɛto so ason no, wɔteɛɛm denneennen, ɔfasu no bubui.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Adesua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Israelfo no antumi amfa wɔn ankasa tumi ansɛe Yeriko. Nanso Onyankopɔn nam ne tumi so sɛee Yeriko maa wɔn.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Israelfo nam osetie a wɔyɛ ma Onyankopɔn so adi nkonim.</a:t>
            </a:r>
          </a:p>
          <a:p>
            <a:pPr xmlns:a="http://schemas.openxmlformats.org/drawingml/2006/main" algn="ctr"/>
            <a:r xmlns:a="http://schemas.openxmlformats.org/drawingml/2006/main">
              <a:rPr lang="a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Momma yɛnbɔ yɛn bra wɔ osetie mu ma Onyankopɔn.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Momma yɛnda Onyankopɔn ase sɛ wama yɛadi nkonim!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3200"/>
              <a:t>Nyame?</a:t>
            </a:r>
            <a:r xmlns:a="http://schemas.openxmlformats.org/drawingml/2006/main">
              <a:rPr lang="a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rgbClr val="C00000"/>
                </a:solidFill>
              </a:rPr>
              <a:t>Nyame..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Onyankopɔn nam Ne Tumi kɛse no so ma ne nkurɔfo di nkonim.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Ɔyɛ Nkonimdi Nyankopɔn!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Quiz 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Dɛn na Onyankopɔn hyɛɛ Yosua sɛ ɔnsɛe Yeriko?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Montow abo wɔ Yeriko nnanson.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Bɔ mpae nnanson mma Yeriko.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Monto ayeyi dwom nnanson mma Yeriko.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Momfa Yeriko fasuo no so nnanson ne awieɛ</a:t>
            </a:r>
          </a:p>
          <a:p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 a etwa to no teɛm denneennen.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ak" altLang="ko-KR" sz="2800">
                <a:solidFill>
                  <a:srgbClr val="FF0000"/>
                </a:solidFill>
              </a:rPr>
              <a:t>Momfa Yeriko fasuo no so nnanson ne awieɛ</a:t>
            </a:r>
          </a:p>
          <a:p>
            <a:r xmlns:a="http://schemas.openxmlformats.org/drawingml/2006/main">
              <a:rPr lang="ak" altLang="ko-KR" sz="2800">
                <a:solidFill>
                  <a:srgbClr val="FF0000"/>
                </a:solidFill>
              </a:rPr>
              <a:t>da a etwa to no teɛm denneennen.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k" altLang="ko-KR" sz="4000">
                <a:solidFill>
                  <a:srgbClr val="FF0000"/>
                </a:solidFill>
              </a:rPr>
              <a:t>Ɛnnɛ Asɛm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Bere a ɛto so ason no, bere a asɔfo no hyɛn torobɛnto no, Yosua hyɛɛ ɔman no sɛ: “Monteɛm! Na AWURADE de kuro no ama mo!”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Yosua</a:t>
            </a:r>
            <a:r xmlns:a="http://schemas.openxmlformats.org/drawingml/2006/main">
              <a:rPr lang="a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